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53" r:id="rId2"/>
    <p:sldId id="552" r:id="rId3"/>
    <p:sldId id="437" r:id="rId4"/>
    <p:sldId id="439" r:id="rId5"/>
    <p:sldId id="440" r:id="rId6"/>
    <p:sldId id="441" r:id="rId7"/>
    <p:sldId id="442" r:id="rId8"/>
    <p:sldId id="455" r:id="rId9"/>
    <p:sldId id="443" r:id="rId10"/>
    <p:sldId id="454" r:id="rId11"/>
    <p:sldId id="444" r:id="rId12"/>
    <p:sldId id="445" r:id="rId13"/>
    <p:sldId id="453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7" r:id="rId22"/>
    <p:sldId id="456" r:id="rId23"/>
    <p:sldId id="462" r:id="rId24"/>
    <p:sldId id="458" r:id="rId25"/>
    <p:sldId id="459" r:id="rId26"/>
    <p:sldId id="460" r:id="rId27"/>
    <p:sldId id="461" r:id="rId28"/>
    <p:sldId id="463" r:id="rId29"/>
    <p:sldId id="464" r:id="rId30"/>
    <p:sldId id="465" r:id="rId31"/>
    <p:sldId id="466" r:id="rId32"/>
    <p:sldId id="467" r:id="rId33"/>
    <p:sldId id="476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7" r:id="rId43"/>
    <p:sldId id="478" r:id="rId44"/>
    <p:sldId id="479" r:id="rId45"/>
    <p:sldId id="481" r:id="rId46"/>
    <p:sldId id="482" r:id="rId47"/>
    <p:sldId id="480" r:id="rId48"/>
    <p:sldId id="483" r:id="rId49"/>
    <p:sldId id="484" r:id="rId50"/>
    <p:sldId id="485" r:id="rId51"/>
    <p:sldId id="490" r:id="rId52"/>
    <p:sldId id="486" r:id="rId53"/>
    <p:sldId id="487" r:id="rId54"/>
    <p:sldId id="488" r:id="rId55"/>
    <p:sldId id="489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499" r:id="rId65"/>
    <p:sldId id="500" r:id="rId66"/>
    <p:sldId id="501" r:id="rId67"/>
    <p:sldId id="520" r:id="rId68"/>
    <p:sldId id="502" r:id="rId69"/>
    <p:sldId id="503" r:id="rId70"/>
    <p:sldId id="504" r:id="rId71"/>
    <p:sldId id="505" r:id="rId72"/>
    <p:sldId id="506" r:id="rId73"/>
    <p:sldId id="507" r:id="rId74"/>
    <p:sldId id="508" r:id="rId75"/>
    <p:sldId id="509" r:id="rId76"/>
    <p:sldId id="510" r:id="rId77"/>
    <p:sldId id="511" r:id="rId78"/>
    <p:sldId id="512" r:id="rId79"/>
    <p:sldId id="513" r:id="rId80"/>
    <p:sldId id="514" r:id="rId81"/>
    <p:sldId id="515" r:id="rId82"/>
    <p:sldId id="516" r:id="rId83"/>
    <p:sldId id="517" r:id="rId84"/>
    <p:sldId id="518" r:id="rId85"/>
    <p:sldId id="519" r:id="rId86"/>
    <p:sldId id="521" r:id="rId87"/>
    <p:sldId id="522" r:id="rId88"/>
    <p:sldId id="523" r:id="rId89"/>
    <p:sldId id="527" r:id="rId90"/>
    <p:sldId id="528" r:id="rId91"/>
    <p:sldId id="524" r:id="rId92"/>
    <p:sldId id="525" r:id="rId93"/>
    <p:sldId id="526" r:id="rId94"/>
    <p:sldId id="529" r:id="rId95"/>
    <p:sldId id="530" r:id="rId96"/>
    <p:sldId id="531" r:id="rId97"/>
    <p:sldId id="532" r:id="rId98"/>
    <p:sldId id="533" r:id="rId99"/>
    <p:sldId id="534" r:id="rId100"/>
    <p:sldId id="544" r:id="rId101"/>
    <p:sldId id="535" r:id="rId102"/>
    <p:sldId id="536" r:id="rId103"/>
    <p:sldId id="537" r:id="rId104"/>
    <p:sldId id="538" r:id="rId105"/>
    <p:sldId id="539" r:id="rId106"/>
    <p:sldId id="545" r:id="rId107"/>
    <p:sldId id="540" r:id="rId108"/>
    <p:sldId id="541" r:id="rId109"/>
    <p:sldId id="546" r:id="rId110"/>
    <p:sldId id="542" r:id="rId111"/>
    <p:sldId id="543" r:id="rId112"/>
    <p:sldId id="547" r:id="rId113"/>
    <p:sldId id="548" r:id="rId114"/>
    <p:sldId id="549" r:id="rId115"/>
    <p:sldId id="550" r:id="rId116"/>
    <p:sldId id="551" r:id="rId1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99" autoAdjust="0"/>
  </p:normalViewPr>
  <p:slideViewPr>
    <p:cSldViewPr snapToGrid="0">
      <p:cViewPr varScale="1">
        <p:scale>
          <a:sx n="104" d="100"/>
          <a:sy n="104" d="100"/>
        </p:scale>
        <p:origin x="13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2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14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0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96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5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3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6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2022-10-18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4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009942" y="586767"/>
            <a:ext cx="6889937" cy="5016758"/>
          </a:xfrm>
          <a:custGeom>
            <a:avLst/>
            <a:gdLst>
              <a:gd name="connsiteX0" fmla="*/ 0 w 7248525"/>
              <a:gd name="connsiteY0" fmla="*/ 0 h 5016758"/>
              <a:gd name="connsiteX1" fmla="*/ 7248525 w 7248525"/>
              <a:gd name="connsiteY1" fmla="*/ 0 h 5016758"/>
              <a:gd name="connsiteX2" fmla="*/ 7248525 w 7248525"/>
              <a:gd name="connsiteY2" fmla="*/ 5016758 h 5016758"/>
              <a:gd name="connsiteX3" fmla="*/ 0 w 7248525"/>
              <a:gd name="connsiteY3" fmla="*/ 5016758 h 5016758"/>
              <a:gd name="connsiteX4" fmla="*/ 0 w 7248525"/>
              <a:gd name="connsiteY4" fmla="*/ 0 h 5016758"/>
              <a:gd name="connsiteX0" fmla="*/ 0 w 7248525"/>
              <a:gd name="connsiteY0" fmla="*/ 0 h 5016758"/>
              <a:gd name="connsiteX1" fmla="*/ 7248525 w 7248525"/>
              <a:gd name="connsiteY1" fmla="*/ 0 h 5016758"/>
              <a:gd name="connsiteX2" fmla="*/ 6002431 w 7248525"/>
              <a:gd name="connsiteY2" fmla="*/ 4066499 h 5016758"/>
              <a:gd name="connsiteX3" fmla="*/ 0 w 7248525"/>
              <a:gd name="connsiteY3" fmla="*/ 5016758 h 5016758"/>
              <a:gd name="connsiteX4" fmla="*/ 0 w 7248525"/>
              <a:gd name="connsiteY4" fmla="*/ 0 h 5016758"/>
              <a:gd name="connsiteX0" fmla="*/ 0 w 6889937"/>
              <a:gd name="connsiteY0" fmla="*/ 0 h 5016758"/>
              <a:gd name="connsiteX1" fmla="*/ 6889937 w 6889937"/>
              <a:gd name="connsiteY1" fmla="*/ 519953 h 5016758"/>
              <a:gd name="connsiteX2" fmla="*/ 6002431 w 6889937"/>
              <a:gd name="connsiteY2" fmla="*/ 4066499 h 5016758"/>
              <a:gd name="connsiteX3" fmla="*/ 0 w 6889937"/>
              <a:gd name="connsiteY3" fmla="*/ 5016758 h 5016758"/>
              <a:gd name="connsiteX4" fmla="*/ 0 w 6889937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9937" h="5016758">
                <a:moveTo>
                  <a:pt x="0" y="0"/>
                </a:moveTo>
                <a:lnTo>
                  <a:pt x="6889937" y="519953"/>
                </a:lnTo>
                <a:lnTo>
                  <a:pt x="6002431" y="4066499"/>
                </a:lnTo>
                <a:lnTo>
                  <a:pt x="0" y="50167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  <a:ea typeface="+mj-ea"/>
                <a:cs typeface="+mj-cs"/>
              </a:rPr>
              <a:t>SVENSKT NJURREGISTER ÅRSRAPPORT 2022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0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90" y="314029"/>
            <a:ext cx="8300057" cy="56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490221"/>
            <a:ext cx="8811076" cy="52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4" y="323688"/>
            <a:ext cx="7521355" cy="54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" y="639251"/>
            <a:ext cx="8541576" cy="43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7" y="594085"/>
            <a:ext cx="8559906" cy="46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644838"/>
            <a:ext cx="8572126" cy="46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9" y="692959"/>
            <a:ext cx="8578236" cy="43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7" y="931533"/>
            <a:ext cx="8734598" cy="30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4" y="404369"/>
            <a:ext cx="8006070" cy="55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4" y="581984"/>
            <a:ext cx="8578236" cy="47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9" y="776314"/>
            <a:ext cx="4528774" cy="42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4" y="1165723"/>
            <a:ext cx="8742080" cy="31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8" y="646360"/>
            <a:ext cx="8639334" cy="46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8" y="407277"/>
            <a:ext cx="8467552" cy="53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4448" y="1430838"/>
            <a:ext cx="874955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ÖVERLEVNAD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9" y="184729"/>
            <a:ext cx="4814316" cy="63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7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324288"/>
            <a:ext cx="7022592" cy="55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5" y="454937"/>
            <a:ext cx="7017605" cy="54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0" y="378091"/>
            <a:ext cx="7012616" cy="55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1" y="824484"/>
            <a:ext cx="8784474" cy="41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" y="1224847"/>
            <a:ext cx="8915399" cy="1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1" y="922805"/>
            <a:ext cx="8840586" cy="36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" y="871591"/>
            <a:ext cx="8683683" cy="32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6" y="965570"/>
            <a:ext cx="8856379" cy="33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8" y="904055"/>
            <a:ext cx="8175567" cy="33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1" y="885583"/>
            <a:ext cx="8728364" cy="35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0" y="1028978"/>
            <a:ext cx="8747067" cy="36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323974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  <a:ea typeface="+mj-ea"/>
                <a:cs typeface="+mj-cs"/>
              </a:rPr>
              <a:t>EPIDEMIOLOGI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4" y="473144"/>
            <a:ext cx="7983294" cy="53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>
                <a:solidFill>
                  <a:schemeClr val="tx2"/>
                </a:solidFill>
              </a:rPr>
              <a:t>NJURBIOPSI</a:t>
            </a:r>
          </a:p>
        </p:txBody>
      </p:sp>
    </p:spTree>
    <p:extLst>
      <p:ext uri="{BB962C8B-B14F-4D97-AF65-F5344CB8AC3E}">
        <p14:creationId xmlns:p14="http://schemas.microsoft.com/office/powerpoint/2010/main" val="481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0" y="512572"/>
            <a:ext cx="8651554" cy="46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6" y="153462"/>
            <a:ext cx="7463914" cy="58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7" y="379386"/>
            <a:ext cx="8796944" cy="54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7" y="819034"/>
            <a:ext cx="8803178" cy="34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703072"/>
            <a:ext cx="8778240" cy="42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6" y="818526"/>
            <a:ext cx="8890463" cy="37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5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5972" y="891557"/>
            <a:ext cx="724852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KRONISK NJURSJUKDOM (CKD)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" y="897406"/>
            <a:ext cx="8753303" cy="3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9" y="746067"/>
            <a:ext cx="8815647" cy="46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1" y="931303"/>
            <a:ext cx="8765771" cy="34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" y="739740"/>
            <a:ext cx="8796944" cy="32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807073"/>
            <a:ext cx="8759537" cy="40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9" y="517971"/>
            <a:ext cx="8251214" cy="46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7" y="795251"/>
            <a:ext cx="8865524" cy="41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" y="729904"/>
            <a:ext cx="8715894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0" y="807212"/>
            <a:ext cx="8740833" cy="45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5" y="860275"/>
            <a:ext cx="8747067" cy="42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" y="738678"/>
            <a:ext cx="8784474" cy="42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533862"/>
            <a:ext cx="8778240" cy="51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3" y="1143323"/>
            <a:ext cx="8840586" cy="37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" y="921188"/>
            <a:ext cx="8734598" cy="36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" y="723992"/>
            <a:ext cx="8734598" cy="44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502023" y="1650158"/>
            <a:ext cx="864197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7200" b="1" dirty="0" smtClean="0">
                <a:solidFill>
                  <a:schemeClr val="tx2"/>
                </a:solidFill>
              </a:rPr>
              <a:t>SPECIALLÄKEMEDEL</a:t>
            </a:r>
            <a:endParaRPr lang="sv-SE" sz="7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2" y="664972"/>
            <a:ext cx="8815647" cy="43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2" y="579259"/>
            <a:ext cx="8747067" cy="44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4" y="781442"/>
            <a:ext cx="8784474" cy="32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" y="913984"/>
            <a:ext cx="8728364" cy="23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1" y="680628"/>
            <a:ext cx="8734598" cy="39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65900" y="1067047"/>
            <a:ext cx="724852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HEMODIALYS-ACCESS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50" y="834455"/>
            <a:ext cx="5281907" cy="41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0" y="1456159"/>
            <a:ext cx="8884227" cy="33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9" y="752440"/>
            <a:ext cx="8734598" cy="37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31" y="305262"/>
            <a:ext cx="4345478" cy="58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3" y="794744"/>
            <a:ext cx="8734598" cy="44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5" y="720575"/>
            <a:ext cx="8821883" cy="43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5" y="669221"/>
            <a:ext cx="8828117" cy="4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4" y="779780"/>
            <a:ext cx="8753303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8" y="802085"/>
            <a:ext cx="8772006" cy="34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92008" y="1094757"/>
            <a:ext cx="724852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PERITONEAL-DIALYSACCESS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1" y="382063"/>
            <a:ext cx="7613211" cy="54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2" y="671345"/>
            <a:ext cx="5742017" cy="43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7" y="1209133"/>
            <a:ext cx="8821883" cy="36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1" y="826654"/>
            <a:ext cx="87720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8" y="642066"/>
            <a:ext cx="8834351" cy="48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5" y="489436"/>
            <a:ext cx="8719261" cy="45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83" y="366361"/>
            <a:ext cx="5904114" cy="52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99645" y="1168648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DIALYSKVALITET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" y="672176"/>
            <a:ext cx="8909166" cy="46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3" y="771605"/>
            <a:ext cx="8840586" cy="35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8" y="983996"/>
            <a:ext cx="8821883" cy="30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7" y="744081"/>
            <a:ext cx="8715894" cy="3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4" y="490728"/>
            <a:ext cx="8734598" cy="42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8" y="1369891"/>
            <a:ext cx="8753303" cy="33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8" y="848360"/>
            <a:ext cx="8747067" cy="34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" y="776917"/>
            <a:ext cx="8759537" cy="37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4" y="882304"/>
            <a:ext cx="8747067" cy="30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8" y="693374"/>
            <a:ext cx="8765771" cy="40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" y="573208"/>
            <a:ext cx="8728364" cy="40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7" y="680951"/>
            <a:ext cx="8734598" cy="3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7" y="702564"/>
            <a:ext cx="8753303" cy="36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3" y="633430"/>
            <a:ext cx="876577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6" y="613664"/>
            <a:ext cx="8728364" cy="41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" y="696006"/>
            <a:ext cx="8753303" cy="44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61" y="208462"/>
            <a:ext cx="7958713" cy="57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6" y="673423"/>
            <a:ext cx="8753303" cy="4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7" y="732629"/>
            <a:ext cx="8803178" cy="38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8" y="573532"/>
            <a:ext cx="8740833" cy="46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697715"/>
            <a:ext cx="8765771" cy="44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725793"/>
            <a:ext cx="8734598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1" y="662940"/>
            <a:ext cx="8753303" cy="46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5" y="648023"/>
            <a:ext cx="8840586" cy="43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268947" y="755973"/>
            <a:ext cx="8733951" cy="25139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tx2"/>
                </a:solidFill>
              </a:rPr>
              <a:t>NJUR-</a:t>
            </a:r>
          </a:p>
          <a:p>
            <a:r>
              <a:rPr lang="sv-SE" sz="8000" b="1" dirty="0" smtClean="0">
                <a:solidFill>
                  <a:schemeClr val="tx2"/>
                </a:solidFill>
              </a:rPr>
              <a:t>TRANSPLANTATION</a:t>
            </a:r>
            <a:endParaRPr lang="sv-SE" sz="8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61" y="708660"/>
            <a:ext cx="5237019" cy="430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5" y="1295631"/>
            <a:ext cx="5602778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3" y="822082"/>
            <a:ext cx="8840586" cy="43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16" y="1280298"/>
            <a:ext cx="5669280" cy="19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" y="988938"/>
            <a:ext cx="8772006" cy="31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1" y="952362"/>
            <a:ext cx="8734598" cy="32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1" y="952915"/>
            <a:ext cx="8734598" cy="34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7" y="829148"/>
            <a:ext cx="5660968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88" y="810999"/>
            <a:ext cx="5652654" cy="3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65" y="1047912"/>
            <a:ext cx="5677592" cy="3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91" y="956287"/>
            <a:ext cx="5636030" cy="40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3" y="942663"/>
            <a:ext cx="5677592" cy="41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3006" y="1172220"/>
            <a:ext cx="874955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6000" b="1" dirty="0" smtClean="0">
                <a:solidFill>
                  <a:schemeClr val="tx2"/>
                </a:solidFill>
              </a:rPr>
              <a:t>PATIENTRAPPORTERADE MÅTT</a:t>
            </a:r>
            <a:endParaRPr lang="sv-SE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20</Words>
  <Application>Microsoft Office PowerPoint</Application>
  <PresentationFormat>Bildspel på skärmen (4:3)</PresentationFormat>
  <Paragraphs>12</Paragraphs>
  <Slides>116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116</vt:i4>
      </vt:variant>
    </vt:vector>
  </HeadingPairs>
  <TitlesOfParts>
    <vt:vector size="119" baseType="lpstr">
      <vt:lpstr>Arial</vt:lpstr>
      <vt:lpstr>Calibri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123</cp:revision>
  <dcterms:created xsi:type="dcterms:W3CDTF">2020-10-02T07:24:50Z</dcterms:created>
  <dcterms:modified xsi:type="dcterms:W3CDTF">2022-10-18T12:26:34Z</dcterms:modified>
</cp:coreProperties>
</file>